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9" r:id="rId9"/>
    <p:sldId id="272" r:id="rId10"/>
    <p:sldId id="270" r:id="rId11"/>
    <p:sldId id="262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nknown Us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jpg>
</file>

<file path=ppt/media/image4.jp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82703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84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b27f551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b27f5512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925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b27f5512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b27f5512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286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b27f5512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9b27f5512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870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b06cac172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b06cac172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65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31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b27f5512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b27f5512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240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619239" y="1344169"/>
            <a:ext cx="74294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713982" y="2420874"/>
            <a:ext cx="2894846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2179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16873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4152499"/>
            <a:ext cx="6619244" cy="370284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238448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797563"/>
            <a:ext cx="6623862" cy="102974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657475"/>
            <a:ext cx="6619244" cy="1857375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843404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455502"/>
            <a:ext cx="60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1960341"/>
            <a:ext cx="489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736600"/>
            <a:ext cx="6340430" cy="2022474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2759074"/>
            <a:ext cx="5798414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771899"/>
            <a:ext cx="6933673" cy="748393"/>
          </a:xfrm>
        </p:spPr>
        <p:txBody>
          <a:bodyPr anchor="ctr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1844129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778000"/>
            <a:ext cx="6619245" cy="136688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768725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75116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2384823"/>
            <a:ext cx="2356409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1952625"/>
            <a:ext cx="236025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2384823"/>
            <a:ext cx="2360257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1952626"/>
            <a:ext cx="235929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2384822"/>
            <a:ext cx="2359152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48126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3831830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3399634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3831829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3399634"/>
            <a:ext cx="228832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3831828"/>
            <a:ext cx="2288322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4793879"/>
            <a:ext cx="2733212" cy="2286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0390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952625"/>
            <a:ext cx="6619244" cy="2562225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4793879"/>
            <a:ext cx="742949" cy="2285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764382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958850"/>
            <a:ext cx="1057474" cy="356144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958850"/>
            <a:ext cx="4692019" cy="35614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4793879"/>
            <a:ext cx="744101" cy="2285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404817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670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1952625"/>
            <a:ext cx="6619244" cy="256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674983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</p:spPr>
        <p:txBody>
          <a:bodyPr anchor="ctr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</p:spPr>
        <p:txBody>
          <a:bodyPr anchor="ctr"/>
          <a:lstStyle>
            <a:lvl1pPr marL="0" indent="0" algn="l">
              <a:buNone/>
              <a:defRPr sz="15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7207600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1952625"/>
            <a:ext cx="3618869" cy="256222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1952625"/>
            <a:ext cx="3618869" cy="256222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54644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2384822"/>
            <a:ext cx="3618869" cy="213002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1952625"/>
            <a:ext cx="361886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2384822"/>
            <a:ext cx="3618869" cy="2130029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619918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34010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9479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085850"/>
            <a:ext cx="3892550" cy="3429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2346961"/>
            <a:ext cx="2094869" cy="2171699"/>
          </a:xfrm>
        </p:spPr>
        <p:txBody>
          <a:bodyPr/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79245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2743200"/>
            <a:ext cx="2894409" cy="1028700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923868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730251"/>
            <a:ext cx="6571060" cy="530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6571060" cy="256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4793879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accent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10-Feb-21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7330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724722" y="661344"/>
            <a:ext cx="6619244" cy="20082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dirty="0"/>
              <a:t>DESIGN PROJECT</a:t>
            </a:r>
            <a:br>
              <a:rPr lang="en" dirty="0"/>
            </a:br>
            <a:r>
              <a:rPr lang="en-IN" b="1" u="sng" dirty="0"/>
              <a:t>SCHOOL BUS TRACKER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640639" y="2144111"/>
            <a:ext cx="7799168" cy="23122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800" dirty="0">
                <a:solidFill>
                  <a:schemeClr val="bg1"/>
                </a:solidFill>
              </a:rPr>
              <a:t>Nathan Rolland</a:t>
            </a:r>
          </a:p>
          <a:p>
            <a:pPr algn="r"/>
            <a:r>
              <a:rPr lang="en-US" sz="1800" dirty="0" err="1">
                <a:solidFill>
                  <a:schemeClr val="bg1"/>
                </a:solidFill>
              </a:rPr>
              <a:t>Nidhin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t.j.</a:t>
            </a:r>
            <a:endParaRPr lang="en-US" sz="1800" dirty="0">
              <a:solidFill>
                <a:schemeClr val="bg1"/>
              </a:solidFill>
            </a:endParaRPr>
          </a:p>
          <a:p>
            <a:pPr algn="r"/>
            <a:r>
              <a:rPr lang="en-US" sz="1800" dirty="0" err="1">
                <a:solidFill>
                  <a:schemeClr val="bg1"/>
                </a:solidFill>
              </a:rPr>
              <a:t>Harikrishan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r.s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  <a:p>
            <a:pPr algn="r"/>
            <a:r>
              <a:rPr lang="en-US" sz="1800" dirty="0" err="1">
                <a:solidFill>
                  <a:schemeClr val="bg1"/>
                </a:solidFill>
              </a:rPr>
              <a:t>Priyadath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Raveendran</a:t>
            </a:r>
            <a:endParaRPr lang="en-US" sz="1800" dirty="0">
              <a:solidFill>
                <a:schemeClr val="bg1"/>
              </a:solidFill>
            </a:endParaRP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Abel </a:t>
            </a:r>
            <a:r>
              <a:rPr lang="en-US" sz="1800" dirty="0" err="1">
                <a:solidFill>
                  <a:schemeClr val="bg1"/>
                </a:solidFill>
              </a:rPr>
              <a:t>Shyam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Shibu</a:t>
            </a:r>
            <a:endParaRPr lang="en-US" sz="1800" dirty="0">
              <a:solidFill>
                <a:schemeClr val="bg1"/>
              </a:solidFill>
            </a:endParaRPr>
          </a:p>
          <a:p>
            <a:pPr algn="r"/>
            <a:endParaRPr lang="en-US" sz="2000" dirty="0">
              <a:solidFill>
                <a:schemeClr val="bg1"/>
              </a:solidFill>
            </a:endParaRPr>
          </a:p>
          <a:p>
            <a:pPr algn="r"/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4091D54B-59AB-4A5E-8E9E-0421BD66D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547CE62E-FFFD-4A1F-BA78-C3B89C36FC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xmlns="" id="{AE51FD27-6B6A-4D21-BF22-245DA9BD0B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B8144315-1C5A-4185-A952-25D98D303D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xmlns="" id="{11CAC6F2-0806-417B-BF5D-5AEF6195FA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1190"/>
            <a:ext cx="9144000" cy="5142310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4723B02-0AAB-4F6E-BA41-8ED99D559D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/>
          <p:cNvSpPr txBox="1"/>
          <p:nvPr/>
        </p:nvSpPr>
        <p:spPr>
          <a:xfrm>
            <a:off x="6120579" y="834796"/>
            <a:ext cx="2536723" cy="24614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Action Plan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xmlns="" id="{E09BA7B3-C6AC-45F2-8F2B-AD091CBF1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596" y="834797"/>
            <a:ext cx="3280631" cy="347156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3528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961500" y="56580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1"/>
          </p:nvPr>
        </p:nvSpPr>
        <p:spPr>
          <a:xfrm>
            <a:off x="216450" y="1734207"/>
            <a:ext cx="8520600" cy="2846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https://www.the-qrcode-generator.com/</a:t>
            </a:r>
            <a:endParaRPr lang="en-US" sz="24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https://appinventor.mit.edu/</a:t>
            </a:r>
            <a:endParaRPr lang="en-US" sz="24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IN" sz="24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script.google.com/home</a:t>
            </a:r>
          </a:p>
          <a:p>
            <a:pPr marL="146050" indent="0">
              <a:buNone/>
            </a:pPr>
            <a:endParaRPr lang="en-IN" sz="2400" u="sng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u="sng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4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BD6ABE-6B44-8448-AA4F-A07F7883B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3800" y="2144163"/>
            <a:ext cx="7030500" cy="2541600"/>
          </a:xfrm>
        </p:spPr>
        <p:txBody>
          <a:bodyPr/>
          <a:lstStyle/>
          <a:p>
            <a:pPr marL="146050" indent="0">
              <a:buNone/>
            </a:pPr>
            <a:r>
              <a:rPr lang="en-US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7366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967410" y="535513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25819" y="1692468"/>
            <a:ext cx="8313683" cy="31534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is a mobile app that acts as student’s boarding tracking system in school and institution vehicles.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Bus attendance application focuses on students, knowing when the student got on and off the bus.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when the administrators view the data they can take appropriate actions, especially when a student goes missing.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scheduled boarding time and the time at which the student boarded the bus can be easily tracked using this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application helps in checking whether the student was on time or not and also bring uniformity in the students.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"/>
          <p:cNvSpPr txBox="1">
            <a:spLocks noGrp="1"/>
          </p:cNvSpPr>
          <p:nvPr>
            <p:ph type="title"/>
          </p:nvPr>
        </p:nvSpPr>
        <p:spPr>
          <a:xfrm>
            <a:off x="105675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324" name="Google Shape;324;p1"/>
          <p:cNvSpPr txBox="1">
            <a:spLocks noGrp="1"/>
          </p:cNvSpPr>
          <p:nvPr>
            <p:ph type="body" idx="1"/>
          </p:nvPr>
        </p:nvSpPr>
        <p:spPr>
          <a:xfrm>
            <a:off x="311700" y="1792116"/>
            <a:ext cx="8520600" cy="27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00150" lvl="0" indent="-2857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many safety concerns today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200150" lvl="0" indent="-285750" algn="l" rtl="0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Parents might not be knowing whether their child is going to school punctually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200150" lvl="0" indent="-285750" algn="l" rtl="0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able track the routine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200150" lvl="0" indent="-285750" algn="l" rtl="0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During crysis situation:like child missing,children cannot be tracked properly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200150" lvl="0" indent="-285750" algn="l" rtl="0">
              <a:spcBef>
                <a:spcPts val="1600"/>
              </a:spcBef>
              <a:spcAft>
                <a:spcPts val="1600"/>
              </a:spcAft>
              <a:buSzPts val="1300"/>
              <a:buFont typeface="Arial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institution sometimes not able keep track of students,whether they boarded the bus or not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"/>
          <p:cNvSpPr txBox="1">
            <a:spLocks noGrp="1"/>
          </p:cNvSpPr>
          <p:nvPr>
            <p:ph type="title"/>
          </p:nvPr>
        </p:nvSpPr>
        <p:spPr>
          <a:xfrm>
            <a:off x="1056750" y="557448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/>
              <a:t>ADVANTAGES</a:t>
            </a:r>
            <a:endParaRPr/>
          </a:p>
        </p:txBody>
      </p:sp>
      <p:sp>
        <p:nvSpPr>
          <p:cNvPr id="334" name="Google Shape;334;p1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Improve safety in institutions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Brings trust in parents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Useful for investigation when students are missing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The institution and parents can keep track of students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"/>
          <p:cNvSpPr txBox="1">
            <a:spLocks noGrp="1"/>
          </p:cNvSpPr>
          <p:nvPr>
            <p:ph type="title"/>
          </p:nvPr>
        </p:nvSpPr>
        <p:spPr>
          <a:xfrm>
            <a:off x="169867" y="61297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/>
              <a:t>MODULES </a:t>
            </a:r>
            <a:endParaRPr/>
          </a:p>
        </p:txBody>
      </p:sp>
      <p:sp>
        <p:nvSpPr>
          <p:cNvPr id="337" name="Google Shape;337;p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qr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codes with student information and place it in their ID card.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Create a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qr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code scanner app.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Scan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qr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code from the ID card at the time of entrance and exit.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In time and Out time is recorded when its is scanned first and second time respectively.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time is being recorded in real time in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spreadhseet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using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qr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code scanner.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>
            <a:spLocks noGrp="1"/>
          </p:cNvSpPr>
          <p:nvPr>
            <p:ph type="title"/>
          </p:nvPr>
        </p:nvSpPr>
        <p:spPr>
          <a:xfrm>
            <a:off x="9990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SOFTWARE AND HARDWARE USED</a:t>
            </a:r>
            <a:endParaRPr dirty="0"/>
          </a:p>
        </p:txBody>
      </p:sp>
      <p:sp>
        <p:nvSpPr>
          <p:cNvPr id="308" name="Google Shape;308;p18"/>
          <p:cNvSpPr txBox="1">
            <a:spLocks noGrp="1"/>
          </p:cNvSpPr>
          <p:nvPr>
            <p:ph type="body" idx="1"/>
          </p:nvPr>
        </p:nvSpPr>
        <p:spPr>
          <a:xfrm>
            <a:off x="1481959" y="1839311"/>
            <a:ext cx="2575034" cy="3111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 APP INVENTOR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SHEETS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 CODE MAKER</a:t>
            </a:r>
          </a:p>
          <a:p>
            <a:pPr marL="285750" indent="-285750">
              <a:spcAft>
                <a:spcPts val="1600"/>
              </a:spcAft>
            </a:pP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71696" y="1839311"/>
            <a:ext cx="29218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HARDWARE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MOBILE PHONE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5935" y="278784"/>
            <a:ext cx="2583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Student ID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924" y="863559"/>
            <a:ext cx="2352567" cy="379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799" y="770562"/>
            <a:ext cx="2104304" cy="40858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4531" y="391180"/>
            <a:ext cx="1797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 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xmlns="" id="{AD96DD67-DE16-4DA5-BCC9-F889F78A6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323" y="770562"/>
            <a:ext cx="2331371" cy="41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55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8">
            <a:extLst>
              <a:ext uri="{FF2B5EF4-FFF2-40B4-BE49-F238E27FC236}">
                <a16:creationId xmlns:a16="http://schemas.microsoft.com/office/drawing/2014/main" xmlns="" id="{4091D54B-59AB-4A5E-8E9E-0421BD66D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547CE62E-FFFD-4A1F-BA78-C3B89C36FC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AE51FD27-6B6A-4D21-BF22-245DA9BD0B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2">
            <a:extLst>
              <a:ext uri="{FF2B5EF4-FFF2-40B4-BE49-F238E27FC236}">
                <a16:creationId xmlns:a16="http://schemas.microsoft.com/office/drawing/2014/main" xmlns="" id="{B8144315-1C5A-4185-A952-25D98D303D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xmlns="" id="{11CAC6F2-0806-417B-BF5D-5AEF6195FA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1190"/>
            <a:ext cx="9144000" cy="5142310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D4723B02-0AAB-4F6E-BA41-8ED99D559D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A963DB-8049-447F-B89D-9E02D2DCA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986" y="861745"/>
            <a:ext cx="2536723" cy="2461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5400" b="0" i="0" u="sng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APP</a:t>
            </a:r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i="0" u="sng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DEMO</a:t>
            </a:r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i="0" u="sng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VIDEO</a:t>
            </a:r>
          </a:p>
        </p:txBody>
      </p:sp>
      <p:pic>
        <p:nvPicPr>
          <p:cNvPr id="3" name="WhatsApp Video 2021-01-30 at 7.36.38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978478" y="1399249"/>
            <a:ext cx="3966228" cy="224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44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306</Words>
  <Application>Microsoft Office PowerPoint</Application>
  <PresentationFormat>On-screen Show (16:9)</PresentationFormat>
  <Paragraphs>47</Paragraphs>
  <Slides>12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DESIGN PROJECT SCHOOL BUS TRACKER </vt:lpstr>
      <vt:lpstr>ABSTRACT</vt:lpstr>
      <vt:lpstr>PROBLEM STATEMENT</vt:lpstr>
      <vt:lpstr>ADVANTAGES</vt:lpstr>
      <vt:lpstr>MODULES </vt:lpstr>
      <vt:lpstr>SOFTWARE AND HARDWARE USED</vt:lpstr>
      <vt:lpstr>PowerPoint Presentation</vt:lpstr>
      <vt:lpstr>PowerPoint Presentation</vt:lpstr>
      <vt:lpstr>APP DEMO VIDEO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PROJECT SCHOOL BUS TRACKER</dc:title>
  <dc:creator>P R</dc:creator>
  <cp:lastModifiedBy>Abel Shibu</cp:lastModifiedBy>
  <cp:revision>5</cp:revision>
  <dcterms:created xsi:type="dcterms:W3CDTF">2021-01-29T17:05:50Z</dcterms:created>
  <dcterms:modified xsi:type="dcterms:W3CDTF">2021-02-10T15:00:43Z</dcterms:modified>
</cp:coreProperties>
</file>

<file path=docProps/thumbnail.jpeg>
</file>